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0FC7D-555A-1D99-A4C6-FB153E4CD4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2CB082-D14F-76C7-7542-C9BF5B1A1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7D373-16F0-95E6-6374-570BF8DAE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14EAD-55FF-48A9-94C2-9D04DF082454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08115-D755-DBBC-55C2-C52195FAA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C3D36-B2CC-592D-21BD-13FF4FA6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6460-33A1-4622-8A19-888D9A645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17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C8CDB-B566-F300-496D-EC3FABFEA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EF25CD-704C-4DF4-FECF-8292925B9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77CAC-4591-7F9A-FB0E-E3747346A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14EAD-55FF-48A9-94C2-9D04DF082454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6BCBC-49D1-B881-2ECB-EA46C9FCD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A70CF-033B-0B3D-A5C1-0538F96DA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6460-33A1-4622-8A19-888D9A645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39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E2064B-CBCA-E876-7658-8BB37EC6EC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ECB135-AE28-0440-798D-BB0C53C3A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EAC85-4D30-32FF-8934-33A78D0B0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14EAD-55FF-48A9-94C2-9D04DF082454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37352-4798-5A50-1DDF-1289FF517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CAF1D-2FB7-D8F6-1725-8ECE3302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6460-33A1-4622-8A19-888D9A645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29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153DE-3DAE-29FC-F764-AB9FFF127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BC183-525C-3074-3147-6C55EAC3B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A64C0-0365-9F79-A09C-19F839AA7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14EAD-55FF-48A9-94C2-9D04DF082454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326AE-835A-24EC-7347-1CD904040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EDC9F-5554-4FEB-1632-54522E538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6460-33A1-4622-8A19-888D9A645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187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83068-9507-BAC4-A96D-84536DA2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BDF13E-6410-6DC4-7434-A969E63ED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AD31B-20BA-9049-6B26-74D8AF21A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14EAD-55FF-48A9-94C2-9D04DF082454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FA749-59F8-7E55-F7D2-10A8FF8A3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96786-F9EF-499D-8D51-37FF33018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6460-33A1-4622-8A19-888D9A645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23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DA059-E6F3-186E-BC7F-F58FC2507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27E9E-9991-7000-D2ED-F8B853E2FF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52702D-51F4-710F-EE67-074435C55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BA507-9B79-FA13-E10D-F3370858C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14EAD-55FF-48A9-94C2-9D04DF082454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A56EE7-92E1-221E-AA57-0B8262274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555AB5-D279-3BD1-C1D2-C8EA2C65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6460-33A1-4622-8A19-888D9A645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46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97055-E1CA-0365-1F59-FF895E5A0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65EDE5-1F4F-2E28-0264-5D2519A15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6FA40-9274-6878-AF09-72F15E2CB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8416D3-690C-F864-C48D-81796B7842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FC933B-58D3-186C-97B4-7AAE2A4BDB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EF7683-9795-D30C-B002-44AA0B0C4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14EAD-55FF-48A9-94C2-9D04DF082454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228C98-6418-9244-8781-F5CCC16AE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00490A-C800-3DE4-41BA-B612E4B0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6460-33A1-4622-8A19-888D9A645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64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0E1B7-4C71-40AB-5F29-424D58B71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BAFE48-4225-48CE-C797-BAA24CDF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14EAD-55FF-48A9-94C2-9D04DF082454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1989B2-C030-F220-19CC-093D0DD9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EE0ECA-EAF0-A83E-5BFB-4B901C7D0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6460-33A1-4622-8A19-888D9A645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277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4C3051-75F4-2136-CFB0-91645BDB9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14EAD-55FF-48A9-94C2-9D04DF082454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C3D938-AB9B-F759-7961-7332D910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FA66F1-AEED-E7C4-D328-63C3FD19E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6460-33A1-4622-8A19-888D9A645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75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D08DD-FA7A-7FB4-22F8-29167DBA7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75A7A-4EE6-01BC-B411-C0993B99B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DBA3D0-DC89-F895-8EC6-9F519DF8F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DA484-D7AC-AE5F-7E6C-8962966B6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14EAD-55FF-48A9-94C2-9D04DF082454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06F725-F4A4-2217-467E-FF5F57B94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4571A2-5116-91FC-9547-27466C955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6460-33A1-4622-8A19-888D9A645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98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C6A71-2A58-1B2B-C647-F779F49B9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D57ADF-4780-B99A-96C2-B3A8008B83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5B8884-8FFB-7877-70D5-8EFA12896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9F6242-3739-B0EE-B114-C588768E5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14EAD-55FF-48A9-94C2-9D04DF082454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4FD2FD-03DC-211A-8FF0-FD7EF8A15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588F8B-0377-B748-A387-71381B1E3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6460-33A1-4622-8A19-888D9A645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344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E989EC-E450-6BDD-0F8B-39DA1FF7E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9B4EB-0485-5877-0BDF-DD0D674DD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E1D06-09F0-93DF-2738-F0CF5D61BD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14EAD-55FF-48A9-94C2-9D04DF082454}" type="datetimeFigureOut">
              <a:rPr lang="en-GB" smtClean="0"/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3A46A-FA4D-A61B-E604-096034746F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D0663-6500-D901-B852-47FD32E91F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E6460-33A1-4622-8A19-888D9A645C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5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B77F4BE-F1B3-966D-2688-E1ABB1A15E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320" y="400144"/>
            <a:ext cx="8341360" cy="624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903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aliwarren210@outlook.com</dc:creator>
  <cp:lastModifiedBy>aliwarren210@outlook.com</cp:lastModifiedBy>
  <cp:revision>1</cp:revision>
  <dcterms:created xsi:type="dcterms:W3CDTF">2023-02-13T14:43:20Z</dcterms:created>
  <dcterms:modified xsi:type="dcterms:W3CDTF">2023-02-13T14:43:52Z</dcterms:modified>
</cp:coreProperties>
</file>